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16" autoAdjust="0"/>
    <p:restoredTop sz="70048" autoAdjust="0"/>
  </p:normalViewPr>
  <p:slideViewPr>
    <p:cSldViewPr snapToGrid="0">
      <p:cViewPr varScale="1">
        <p:scale>
          <a:sx n="30" d="100"/>
          <a:sy n="30" d="100"/>
        </p:scale>
        <p:origin x="1056" y="2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2015-11-09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 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notes. Important: This course requires ChefDK version 0.8.1. If you use a later version such as 0.9.0, the exercises and labs won’t work properly.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Instructor Note: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Be sure to read Appendix Z at the end of this instructor guide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for training lab set up notes and additional instructor notes. Important: This course requires ChefDK version 0.8.1. If you use a later version such as 0.9.0, the exercises and labs won’t work properly.</a:t>
            </a:r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v1.0.3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12509</TotalTime>
  <Words>1288</Words>
  <Application>Microsoft Office PowerPoint</Application>
  <PresentationFormat>Custom</PresentationFormat>
  <Paragraphs>161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1590</cp:revision>
  <cp:lastPrinted>2015-02-07T23:49:10Z</cp:lastPrinted>
  <dcterms:created xsi:type="dcterms:W3CDTF">2012-09-13T17:36:07Z</dcterms:created>
  <dcterms:modified xsi:type="dcterms:W3CDTF">2015-11-09T17:28:37Z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